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5" r:id="rId5"/>
    <p:sldId id="300" r:id="rId6"/>
    <p:sldId id="299" r:id="rId7"/>
    <p:sldId id="298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te Buch Krarup" initials="MBK" lastIdx="1" clrIdx="0">
    <p:extLst>
      <p:ext uri="{19B8F6BF-5375-455C-9EA6-DF929625EA0E}">
        <p15:presenceInfo xmlns:p15="http://schemas.microsoft.com/office/powerpoint/2012/main" userId="S-1-5-21-448769487-3943699621-2193482561-37164" providerId="AD"/>
      </p:ext>
    </p:extLst>
  </p:cmAuthor>
  <p:cmAuthor id="2" name="Signe J. A. Worck" initials="SJAW" lastIdx="3" clrIdx="1">
    <p:extLst>
      <p:ext uri="{19B8F6BF-5375-455C-9EA6-DF929625EA0E}">
        <p15:presenceInfo xmlns:p15="http://schemas.microsoft.com/office/powerpoint/2012/main" userId="S-1-5-21-448769487-3943699621-2193482561-365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A3F"/>
    <a:srgbClr val="F7F7F7"/>
    <a:srgbClr val="09253A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 autoAdjust="0"/>
    <p:restoredTop sz="94582"/>
  </p:normalViewPr>
  <p:slideViewPr>
    <p:cSldViewPr snapToGrid="0">
      <p:cViewPr varScale="1">
        <p:scale>
          <a:sx n="108" d="100"/>
          <a:sy n="10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63EE6-1D77-4672-8CED-F4B7E9D80418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52F42-F7F5-4C43-A0AB-93D6785C6F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579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D86C1-27DE-41F4-BE9C-BD9291A42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57F526B-92CB-40AA-B3A2-8C990CFA9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73292C-3278-4AC4-A34E-EB143BB2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7745A6-7D6C-4AFE-A193-C9702144B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D4625B2-2A39-4380-9003-92DBEC76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948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052C-68B7-47FD-B7DE-0BE020BC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C8546A2-B673-4360-9D56-6A89E378D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7E2D69-D877-4F56-875C-682C9A22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CBFD39-1324-49E1-9A10-D1E34A8D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C264CBE-8E56-42F0-A1AE-FCC9DDCA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940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828117A-1453-4B0D-A311-59DC1E2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B835B04-9199-4B07-9BEB-F7D58A5A0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7BE308-94E3-4EAA-B340-2451E724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1F0161-6862-40DA-B2F9-D7E9ACA2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0BDF8F-CE11-4478-8722-B94A48C8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33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E2181-8484-4BCA-B851-706A6A2D6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BC7B823-1E52-43AE-888F-718BD7DB8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3381169-AD39-4945-9D6A-567483AC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C7B306D-01F3-4C99-893C-EC827E7E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82C383E-721E-485F-9ABB-0A986125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4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7909B-1E6B-4C05-B75D-F0EA94790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891DA1-8DB3-4E1E-B140-58F815614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2EBAF08-5443-4CC3-B95F-B62C86B5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9E5D50-EA08-4DC3-8A71-39BDC172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DF9671-57EE-4150-A997-A9AF7253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23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3E6FF-3A31-4B07-AC24-FEF2EBC4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B5239B5-D541-457E-99C3-8F8879D8F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CA3AB88-C6B6-476E-A867-BAF986176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8E8CE09-E1CE-4E0D-A9C5-78FD01F7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D0551A1-41F7-45B8-B325-E65345A1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0ADF20-7C0F-44EF-B5D4-BF929044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52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8AF0B-CE44-44E6-9618-FEAB8080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578AD39-7E52-4C4E-BB9D-E7348243D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293638-E124-4D95-9F86-0861F0C08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CAFB1D3-5A7D-40F0-9144-B5970D594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DB02CFC-E0BA-4540-B687-182353439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C62F784-D1D5-409F-B707-A6E28856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8D1E86E-1BEE-441F-B2DC-F1F2789E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D7E42B-4E9E-4F05-84B5-E18667F2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745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5DD9D-91D2-4463-AB3B-81E22EFB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6808F0C-F40B-47B1-8F78-1A944D09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FDAD836-BDDC-4215-9150-402DBBD4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E46963-B20B-4DE6-9CE0-233B8AB3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640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0AD0B78-ACB9-4C5D-A6BE-75D451734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ACE58B5-65BC-4147-865E-7B794374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2A635AD-C18E-48C3-8788-DC279E9A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191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74A6E-7B80-472B-B7DA-C3B7F25CD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721456-F7AD-4BE9-9957-CC3EE24DD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D9AE2B7-D25C-49C1-8254-405DDC2D6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B7F0E50-CDDB-429D-8843-716956651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45F88D-8A81-4D79-AB83-21E40A61E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55A75D-FDEC-4699-9CFC-F5CF438A0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942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85554-387A-45D6-8C7D-911EBB2A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FA05CDD-CA59-4ADD-8511-711E28834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F834CDF-92B6-414E-88EC-5281FF27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4B0BED-ED19-47F6-B5A8-46863D2FE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B374320-A238-44E2-B054-0F51E9DEA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0B2C718-8F68-4DE8-A3C6-7DC8DF4A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763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3FFA25B-5434-4647-A03F-C5950A8E3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6B2FC5B-0FAD-4AA8-8660-CDEFE10D0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6C5879-1AEB-4791-89DC-10EB46DAF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F228-9F4B-4EFA-A79E-4E4A87B13E1F}" type="datetimeFigureOut">
              <a:rPr lang="da-DK" smtClean="0"/>
              <a:t>19-04-2022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E306F78-BAEC-4DB9-B085-F0B01619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3F93AC2-F3C9-4ACA-91A4-FDBA52504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30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naeringsfokus.dk/materialer/vda/protei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764D0-46B2-49D8-8080-0C905971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28 g protein på hver tallerken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89539F5E-9E6F-4FA4-B12E-DEC5F63EA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C2CB8E30-B283-46B5-BD40-4270D489B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333781"/>
              </p:ext>
            </p:extLst>
          </p:nvPr>
        </p:nvGraphicFramePr>
        <p:xfrm>
          <a:off x="869894" y="2866813"/>
          <a:ext cx="10483904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0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/>
                        <a:t>Kyllingebryst</a:t>
                      </a:r>
                    </a:p>
                    <a:p>
                      <a:pPr algn="ctr"/>
                      <a:r>
                        <a:rPr lang="da-DK" dirty="0"/>
                        <a:t>585</a:t>
                      </a:r>
                      <a:r>
                        <a:rPr lang="da-DK" baseline="0" dirty="0"/>
                        <a:t> kJ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/>
                        <a:t>Minutkotelet uden fedtkant</a:t>
                      </a:r>
                    </a:p>
                    <a:p>
                      <a:pPr algn="ctr"/>
                      <a:r>
                        <a:rPr lang="da-DK" dirty="0"/>
                        <a:t>600 kJ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Bøf af tykstegsfilet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695 kJ</a:t>
                      </a:r>
                    </a:p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Æg</a:t>
                      </a:r>
                    </a:p>
                    <a:p>
                      <a:pPr algn="ctr"/>
                      <a:r>
                        <a:rPr lang="da-DK" dirty="0"/>
                        <a:t>1320</a:t>
                      </a:r>
                      <a:r>
                        <a:rPr lang="da-DK" baseline="0" dirty="0"/>
                        <a:t> kJ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30383B22-38E5-484D-8746-E06A1CBDC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65136"/>
              </p:ext>
            </p:extLst>
          </p:nvPr>
        </p:nvGraphicFramePr>
        <p:xfrm>
          <a:off x="838199" y="5297480"/>
          <a:ext cx="1048390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0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Ærter</a:t>
                      </a:r>
                    </a:p>
                    <a:p>
                      <a:pPr algn="ctr"/>
                      <a:r>
                        <a:rPr lang="da-DK" dirty="0"/>
                        <a:t>1460</a:t>
                      </a:r>
                      <a:r>
                        <a:rPr lang="da-DK" baseline="0" dirty="0"/>
                        <a:t> kJ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Kikærter</a:t>
                      </a:r>
                    </a:p>
                    <a:p>
                      <a:pPr algn="ctr"/>
                      <a:r>
                        <a:rPr lang="da-DK" dirty="0"/>
                        <a:t>2095 kJ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Grønne bønner</a:t>
                      </a:r>
                    </a:p>
                    <a:p>
                      <a:pPr algn="ctr"/>
                      <a:r>
                        <a:rPr lang="da-DK" dirty="0"/>
                        <a:t>1540 kJ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Delikatesse linser</a:t>
                      </a:r>
                    </a:p>
                    <a:p>
                      <a:pPr algn="ctr"/>
                      <a:r>
                        <a:rPr lang="da-DK" dirty="0"/>
                        <a:t>1390</a:t>
                      </a:r>
                      <a:r>
                        <a:rPr lang="da-DK" baseline="0" dirty="0"/>
                        <a:t> kJ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kstboks 1">
            <a:extLst>
              <a:ext uri="{FF2B5EF4-FFF2-40B4-BE49-F238E27FC236}">
                <a16:creationId xmlns:a16="http://schemas.microsoft.com/office/drawing/2014/main" id="{54829F24-9397-4630-90A5-858B3DD1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895" y="6243114"/>
            <a:ext cx="37957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100" b="0" dirty="0"/>
              <a:t>Der er ikke taget hensyn til biologisk værdi af proteinkilder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494E2297-303D-47D0-82DC-137885E0B3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564" y="1870039"/>
            <a:ext cx="2063799" cy="969737"/>
          </a:xfrm>
          <a:prstGeom prst="rect">
            <a:avLst/>
          </a:prstGeom>
        </p:spPr>
      </p:pic>
      <p:pic>
        <p:nvPicPr>
          <p:cNvPr id="21" name="Billede 20">
            <a:extLst>
              <a:ext uri="{FF2B5EF4-FFF2-40B4-BE49-F238E27FC236}">
                <a16:creationId xmlns:a16="http://schemas.microsoft.com/office/drawing/2014/main" id="{44A4E0FC-F6DB-4523-8928-13C713A6D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8762" y="1897707"/>
            <a:ext cx="2480151" cy="914399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28ADFAE7-E524-4AB0-88EB-CC33B57DD4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2313" y="1820341"/>
            <a:ext cx="2240363" cy="1013796"/>
          </a:xfrm>
          <a:prstGeom prst="rect">
            <a:avLst/>
          </a:prstGeom>
        </p:spPr>
      </p:pic>
      <p:pic>
        <p:nvPicPr>
          <p:cNvPr id="25" name="Billede 24">
            <a:extLst>
              <a:ext uri="{FF2B5EF4-FFF2-40B4-BE49-F238E27FC236}">
                <a16:creationId xmlns:a16="http://schemas.microsoft.com/office/drawing/2014/main" id="{0495BB73-5C75-4240-A391-66548E8388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6220" y="1870039"/>
            <a:ext cx="2063799" cy="1013796"/>
          </a:xfrm>
          <a:prstGeom prst="rect">
            <a:avLst/>
          </a:prstGeom>
        </p:spPr>
      </p:pic>
      <p:pic>
        <p:nvPicPr>
          <p:cNvPr id="27" name="Billede 26">
            <a:extLst>
              <a:ext uri="{FF2B5EF4-FFF2-40B4-BE49-F238E27FC236}">
                <a16:creationId xmlns:a16="http://schemas.microsoft.com/office/drawing/2014/main" id="{338BC35C-C646-4CEA-AB5F-1E930AF291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1563" y="4283898"/>
            <a:ext cx="2063799" cy="1013582"/>
          </a:xfrm>
          <a:prstGeom prst="rect">
            <a:avLst/>
          </a:prstGeom>
        </p:spPr>
      </p:pic>
      <p:pic>
        <p:nvPicPr>
          <p:cNvPr id="29" name="Billede 28">
            <a:extLst>
              <a:ext uri="{FF2B5EF4-FFF2-40B4-BE49-F238E27FC236}">
                <a16:creationId xmlns:a16="http://schemas.microsoft.com/office/drawing/2014/main" id="{53F98268-5021-444B-A1D8-A8FE2104EE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86937" y="4284838"/>
            <a:ext cx="2063799" cy="1026070"/>
          </a:xfrm>
          <a:prstGeom prst="rect">
            <a:avLst/>
          </a:prstGeom>
        </p:spPr>
      </p:pic>
      <p:pic>
        <p:nvPicPr>
          <p:cNvPr id="31" name="Billede 30">
            <a:extLst>
              <a:ext uri="{FF2B5EF4-FFF2-40B4-BE49-F238E27FC236}">
                <a16:creationId xmlns:a16="http://schemas.microsoft.com/office/drawing/2014/main" id="{A1568C36-CF8C-4B42-8211-53347457C9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3344" y="4010262"/>
            <a:ext cx="1638300" cy="1304925"/>
          </a:xfrm>
          <a:prstGeom prst="rect">
            <a:avLst/>
          </a:prstGeom>
        </p:spPr>
      </p:pic>
      <p:pic>
        <p:nvPicPr>
          <p:cNvPr id="33" name="Billede 32">
            <a:extLst>
              <a:ext uri="{FF2B5EF4-FFF2-40B4-BE49-F238E27FC236}">
                <a16:creationId xmlns:a16="http://schemas.microsoft.com/office/drawing/2014/main" id="{456D5A3C-38C8-4B43-BB43-BA5DCE89F8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66220" y="4297326"/>
            <a:ext cx="2173706" cy="101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4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764D0-46B2-49D8-8080-0C905971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28 g protein på hver tallerken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89539F5E-9E6F-4FA4-B12E-DEC5F63EA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C2CB8E30-B283-46B5-BD40-4270D489B161}"/>
              </a:ext>
            </a:extLst>
          </p:cNvPr>
          <p:cNvGraphicFramePr>
            <a:graphicFrameLocks noGrp="1"/>
          </p:cNvGraphicFramePr>
          <p:nvPr/>
        </p:nvGraphicFramePr>
        <p:xfrm>
          <a:off x="869894" y="2866813"/>
          <a:ext cx="10483904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0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/>
                        <a:t>Kyllingebryst</a:t>
                      </a:r>
                    </a:p>
                    <a:p>
                      <a:pPr algn="ctr"/>
                      <a:r>
                        <a:rPr lang="da-DK" dirty="0"/>
                        <a:t>585</a:t>
                      </a:r>
                      <a:r>
                        <a:rPr lang="da-DK" baseline="0" dirty="0"/>
                        <a:t> kJ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/>
                        <a:t>Minutkotelet uden fedtkant</a:t>
                      </a:r>
                    </a:p>
                    <a:p>
                      <a:pPr algn="ctr"/>
                      <a:r>
                        <a:rPr lang="da-DK" dirty="0"/>
                        <a:t>600 kJ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Bøf af tykstegsfilet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695 kJ</a:t>
                      </a:r>
                    </a:p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Æg</a:t>
                      </a:r>
                    </a:p>
                    <a:p>
                      <a:pPr algn="ctr"/>
                      <a:r>
                        <a:rPr lang="da-DK" dirty="0"/>
                        <a:t>1320</a:t>
                      </a:r>
                      <a:r>
                        <a:rPr lang="da-DK" baseline="0" dirty="0"/>
                        <a:t> kJ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30383B22-38E5-484D-8746-E06A1CBDC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46278"/>
              </p:ext>
            </p:extLst>
          </p:nvPr>
        </p:nvGraphicFramePr>
        <p:xfrm>
          <a:off x="838199" y="5297480"/>
          <a:ext cx="1048390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0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Fuldkornsknækbrød</a:t>
                      </a:r>
                    </a:p>
                    <a:p>
                      <a:pPr algn="ctr"/>
                      <a:r>
                        <a:rPr lang="da-DK" baseline="0" dirty="0"/>
                        <a:t>4510 kJ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Fuldkornsrugbrød</a:t>
                      </a:r>
                    </a:p>
                    <a:p>
                      <a:pPr algn="ctr"/>
                      <a:r>
                        <a:rPr lang="da-DK" dirty="0"/>
                        <a:t>4760 kJ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Hasselnødder</a:t>
                      </a:r>
                    </a:p>
                    <a:p>
                      <a:pPr algn="ctr"/>
                      <a:r>
                        <a:rPr lang="da-DK" dirty="0"/>
                        <a:t>4705 kJ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Sesamfrø</a:t>
                      </a:r>
                    </a:p>
                    <a:p>
                      <a:pPr algn="ctr"/>
                      <a:r>
                        <a:rPr lang="da-DK" baseline="0" dirty="0"/>
                        <a:t>3689 kJ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kstboks 1">
            <a:extLst>
              <a:ext uri="{FF2B5EF4-FFF2-40B4-BE49-F238E27FC236}">
                <a16:creationId xmlns:a16="http://schemas.microsoft.com/office/drawing/2014/main" id="{54829F24-9397-4630-90A5-858B3DD1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895" y="6243114"/>
            <a:ext cx="37957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100" b="0" dirty="0"/>
              <a:t>Der er ikke taget hensyn til biologisk værdi af proteinkilder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494E2297-303D-47D0-82DC-137885E0B3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564" y="1870039"/>
            <a:ext cx="2063799" cy="969737"/>
          </a:xfrm>
          <a:prstGeom prst="rect">
            <a:avLst/>
          </a:prstGeom>
        </p:spPr>
      </p:pic>
      <p:pic>
        <p:nvPicPr>
          <p:cNvPr id="21" name="Billede 20">
            <a:extLst>
              <a:ext uri="{FF2B5EF4-FFF2-40B4-BE49-F238E27FC236}">
                <a16:creationId xmlns:a16="http://schemas.microsoft.com/office/drawing/2014/main" id="{44A4E0FC-F6DB-4523-8928-13C713A6D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8762" y="1897707"/>
            <a:ext cx="2480151" cy="914399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28ADFAE7-E524-4AB0-88EB-CC33B57DD4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2313" y="1820341"/>
            <a:ext cx="2240363" cy="1013796"/>
          </a:xfrm>
          <a:prstGeom prst="rect">
            <a:avLst/>
          </a:prstGeom>
        </p:spPr>
      </p:pic>
      <p:pic>
        <p:nvPicPr>
          <p:cNvPr id="25" name="Billede 24">
            <a:extLst>
              <a:ext uri="{FF2B5EF4-FFF2-40B4-BE49-F238E27FC236}">
                <a16:creationId xmlns:a16="http://schemas.microsoft.com/office/drawing/2014/main" id="{0495BB73-5C75-4240-A391-66548E8388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6220" y="1870039"/>
            <a:ext cx="2063799" cy="1013796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8F7F2B48-E23C-483B-8C22-BBD6F46663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8192" y="4223530"/>
            <a:ext cx="2128603" cy="1108913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22A8C6AE-E805-401C-87C3-1D4CC67C30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66220" y="4307178"/>
            <a:ext cx="2115477" cy="109597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4A628C58-ED23-4A70-94A2-3237BB6556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41564" y="3958408"/>
            <a:ext cx="1974960" cy="1335667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ACBD608D-5269-43DD-A1BF-8720F465B6E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5206" y="4176854"/>
            <a:ext cx="2128603" cy="11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65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764D0-46B2-49D8-8080-0C905971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28 g protein på hver tallerken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89539F5E-9E6F-4FA4-B12E-DEC5F63EA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C2CB8E30-B283-46B5-BD40-4270D489B161}"/>
              </a:ext>
            </a:extLst>
          </p:cNvPr>
          <p:cNvGraphicFramePr>
            <a:graphicFrameLocks noGrp="1"/>
          </p:cNvGraphicFramePr>
          <p:nvPr/>
        </p:nvGraphicFramePr>
        <p:xfrm>
          <a:off x="869894" y="2866813"/>
          <a:ext cx="10483904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0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/>
                        <a:t>Kyllingebryst</a:t>
                      </a:r>
                    </a:p>
                    <a:p>
                      <a:pPr algn="ctr"/>
                      <a:r>
                        <a:rPr lang="da-DK" dirty="0"/>
                        <a:t>585</a:t>
                      </a:r>
                      <a:r>
                        <a:rPr lang="da-DK" baseline="0" dirty="0"/>
                        <a:t> kJ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/>
                        <a:t>Minutkotelet uden fedtkant</a:t>
                      </a:r>
                    </a:p>
                    <a:p>
                      <a:pPr algn="ctr"/>
                      <a:r>
                        <a:rPr lang="da-DK" dirty="0"/>
                        <a:t>600 kJ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Bøf af tykstegsfilet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695 kJ</a:t>
                      </a:r>
                    </a:p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Æg</a:t>
                      </a:r>
                    </a:p>
                    <a:p>
                      <a:pPr algn="ctr"/>
                      <a:r>
                        <a:rPr lang="da-DK" dirty="0"/>
                        <a:t>1320</a:t>
                      </a:r>
                      <a:r>
                        <a:rPr lang="da-DK" baseline="0" dirty="0"/>
                        <a:t> kJ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30383B22-38E5-484D-8746-E06A1CBDC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344715"/>
              </p:ext>
            </p:extLst>
          </p:nvPr>
        </p:nvGraphicFramePr>
        <p:xfrm>
          <a:off x="838199" y="5297480"/>
          <a:ext cx="1048390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0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Kidneybønner</a:t>
                      </a:r>
                      <a:endParaRPr lang="da-DK" dirty="0"/>
                    </a:p>
                    <a:p>
                      <a:pPr algn="ctr"/>
                      <a:r>
                        <a:rPr lang="da-DK" dirty="0"/>
                        <a:t>1625</a:t>
                      </a:r>
                      <a:r>
                        <a:rPr lang="da-DK" baseline="0" dirty="0"/>
                        <a:t> kJ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Tofu</a:t>
                      </a:r>
                    </a:p>
                    <a:p>
                      <a:pPr algn="ctr"/>
                      <a:r>
                        <a:rPr lang="da-DK" baseline="0" dirty="0"/>
                        <a:t>1150 kJ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Skæreost</a:t>
                      </a:r>
                    </a:p>
                    <a:p>
                      <a:pPr algn="ctr"/>
                      <a:r>
                        <a:rPr lang="da-DK" dirty="0"/>
                        <a:t>1582 kJ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Yoghurt naturel 0,5%</a:t>
                      </a:r>
                    </a:p>
                    <a:p>
                      <a:pPr algn="ctr"/>
                      <a:r>
                        <a:rPr lang="da-DK" baseline="0" dirty="0"/>
                        <a:t>964 kJ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kstboks 1">
            <a:extLst>
              <a:ext uri="{FF2B5EF4-FFF2-40B4-BE49-F238E27FC236}">
                <a16:creationId xmlns:a16="http://schemas.microsoft.com/office/drawing/2014/main" id="{54829F24-9397-4630-90A5-858B3DD11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895" y="6243114"/>
            <a:ext cx="37957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100" b="0" dirty="0"/>
              <a:t>Der er ikke taget hensyn til biologisk værdi af proteinkilder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494E2297-303D-47D0-82DC-137885E0B3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564" y="1870039"/>
            <a:ext cx="2063799" cy="969737"/>
          </a:xfrm>
          <a:prstGeom prst="rect">
            <a:avLst/>
          </a:prstGeom>
        </p:spPr>
      </p:pic>
      <p:pic>
        <p:nvPicPr>
          <p:cNvPr id="21" name="Billede 20">
            <a:extLst>
              <a:ext uri="{FF2B5EF4-FFF2-40B4-BE49-F238E27FC236}">
                <a16:creationId xmlns:a16="http://schemas.microsoft.com/office/drawing/2014/main" id="{44A4E0FC-F6DB-4523-8928-13C713A6D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8762" y="1897707"/>
            <a:ext cx="2480151" cy="914399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28ADFAE7-E524-4AB0-88EB-CC33B57DD4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2313" y="1820341"/>
            <a:ext cx="2240363" cy="1013796"/>
          </a:xfrm>
          <a:prstGeom prst="rect">
            <a:avLst/>
          </a:prstGeom>
        </p:spPr>
      </p:pic>
      <p:pic>
        <p:nvPicPr>
          <p:cNvPr id="25" name="Billede 24">
            <a:extLst>
              <a:ext uri="{FF2B5EF4-FFF2-40B4-BE49-F238E27FC236}">
                <a16:creationId xmlns:a16="http://schemas.microsoft.com/office/drawing/2014/main" id="{0495BB73-5C75-4240-A391-66548E8388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6220" y="1870039"/>
            <a:ext cx="2063799" cy="1013796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D07EA021-DB49-4DB2-BA62-B7D4281F8D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1564" y="4311445"/>
            <a:ext cx="2020764" cy="986035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FA0C37A6-65D2-4A76-9D65-0195EE449B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20733" y="4328373"/>
            <a:ext cx="2196207" cy="1022372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2A1BE3DA-B4E0-4778-A2C1-D9AEDD277D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59551" y="4358303"/>
            <a:ext cx="2185885" cy="992442"/>
          </a:xfrm>
          <a:prstGeom prst="rect">
            <a:avLst/>
          </a:prstGeom>
        </p:spPr>
      </p:pic>
      <p:pic>
        <p:nvPicPr>
          <p:cNvPr id="18" name="Billede 17">
            <a:extLst>
              <a:ext uri="{FF2B5EF4-FFF2-40B4-BE49-F238E27FC236}">
                <a16:creationId xmlns:a16="http://schemas.microsoft.com/office/drawing/2014/main" id="{E0C0C382-7520-469C-9431-B9E4B88A5B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20462" y="4344325"/>
            <a:ext cx="2009557" cy="95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91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89539F5E-9E6F-4FA4-B12E-DEC5F63EA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12C4A0D8-CCAD-47A6-882B-400741BFA38F}"/>
              </a:ext>
            </a:extLst>
          </p:cNvPr>
          <p:cNvSpPr txBox="1"/>
          <p:nvPr/>
        </p:nvSpPr>
        <p:spPr>
          <a:xfrm>
            <a:off x="1031659" y="2705725"/>
            <a:ext cx="101286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400" dirty="0">
                <a:latin typeface="+mj-lt"/>
              </a:rPr>
              <a:t>Bestil eller download </a:t>
            </a:r>
          </a:p>
          <a:p>
            <a:pPr algn="ctr"/>
            <a:r>
              <a:rPr lang="da-DK" sz="4400" dirty="0">
                <a:solidFill>
                  <a:srgbClr val="0563C1"/>
                </a:solidFill>
                <a:latin typeface="+mj-lt"/>
                <a:hlinkClick r:id="rId3"/>
              </a:rPr>
              <a:t>"Vidste du at.." om Protein</a:t>
            </a:r>
            <a:endParaRPr lang="da-DK" sz="4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966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25B09B10F20C499DD786774E74B4A0" ma:contentTypeVersion="3" ma:contentTypeDescription="Opret et nyt dokument." ma:contentTypeScope="" ma:versionID="c6cafd04af08801f5d7585a3f54652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2391a9a5862706a061a5fd8fdc5658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5349F2-1A6E-4079-8E3B-CC19CCA12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C06FB1-47BA-467C-AA06-70F0DA07C0B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A48A02-5A59-48E7-A831-1A4EAC2A2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28 g protein på hver tallerken</vt:lpstr>
      <vt:lpstr>28 g protein på hver tallerken</vt:lpstr>
      <vt:lpstr>28 g protein på hver tallerken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Signe J. A. Worck</dc:creator>
  <cp:lastModifiedBy>Linea Hejgaard Thulesen</cp:lastModifiedBy>
  <cp:revision>55</cp:revision>
  <dcterms:created xsi:type="dcterms:W3CDTF">2018-11-29T10:41:33Z</dcterms:created>
  <dcterms:modified xsi:type="dcterms:W3CDTF">2022-04-19T07:25:39Z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0x010100C525B09B10F20C499DD786774E74B4A0</vt:lpwstr>
  </property>
</Properties>
</file>